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75" r:id="rId8"/>
    <p:sldId id="277" r:id="rId9"/>
    <p:sldId id="281" r:id="rId10"/>
    <p:sldId id="262" r:id="rId11"/>
    <p:sldId id="263" r:id="rId12"/>
    <p:sldId id="276" r:id="rId13"/>
    <p:sldId id="264" r:id="rId14"/>
    <p:sldId id="285" r:id="rId15"/>
    <p:sldId id="282" r:id="rId16"/>
    <p:sldId id="265" r:id="rId17"/>
    <p:sldId id="266" r:id="rId18"/>
    <p:sldId id="267" r:id="rId19"/>
    <p:sldId id="268" r:id="rId20"/>
    <p:sldId id="269" r:id="rId21"/>
    <p:sldId id="270" r:id="rId22"/>
    <p:sldId id="284" r:id="rId23"/>
    <p:sldId id="286" r:id="rId24"/>
    <p:sldId id="287" r:id="rId25"/>
    <p:sldId id="288" r:id="rId26"/>
    <p:sldId id="290" r:id="rId27"/>
    <p:sldId id="283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14727-6C73-4B4F-8AF0-3F47C1460A5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D22BD0-D518-42ED-910C-29E7C5D8179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МУЗЫКАЛЬНАЯ ОДАРЁННОСТЬ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ХАРАКТЕРИСТИКА ЛИЧНОСТИ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С ВЫДАЮЩИМИСЯ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МУЗЫКАЛЬНЫМИ   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СПОСОБНОСТЯМИ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2512913_not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715000"/>
            <a:ext cx="8858280" cy="1143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студентка группы ПС-41 </a:t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Толкачёва Виктория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-142888"/>
            <a:ext cx="85725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Музыкальноодаренные дети характеризуются некоторыми общими чертами: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3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 самого раннего возраста они отличаются повышенным любопытством в отношении любых звучащих объектов, незнакомых тембров;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2-3 года они хорошо различают все мелодии, которые слышат;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узнав названия нот, интервалов, аккордов, быстро их запоминают;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рано и свободно читают ноты с листа;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способны с необычайной интенсивностью концентрироваться на музыкальных занятиях;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 рано выделяются очень быстрым и прочным запоминанием музыки;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 4 годам играют по слуху, сразу двумя руками, т. е. с гармонизацией;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возрасте около  5 лет характерно стремление воспроизводить на инструменте все слышимое;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легко овладевают двигательной техникой, зачастую на нескольких музыкальных инструментах одновременно;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 4-5 лет у них наблюдается склонность (иногда сильная потребность) импровизировать;</a:t>
            </a: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0694" y="548580"/>
            <a:ext cx="36433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Александр Сергеевич Даргомыжский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(2.02.1813 – 5.01.1869) – русский композитор, певец, вокальный педагог.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Пытался подбирать услышанную музыку на пятом году жизни, а говорить начал поздно — на шестом году.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даргомы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852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Биографы и исследователи часто отмечают, что музыкально одаренные дети обладают хорошими общими способностями: 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сравнительно рано они выучиваются читать,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обладают хорошей памятью, сообразительностью. </a:t>
            </a:r>
          </a:p>
          <a:p>
            <a:pPr algn="ctr"/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По внешней картине поведения эти дети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живые,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любознательные,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открытые;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они скорее соответствуют своему возрасту или кажутся младше, нежели обгоняют его.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Н.А. Римский-Корсаков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своей статье 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«О музыкальном образовании»,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делил музыкальные способности на 2 группы: </a:t>
            </a:r>
          </a:p>
          <a:p>
            <a:pPr marL="742950" indent="-742950">
              <a:buAutoNum type="arabicParenR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технические (игра на данном инструменте или пение); </a:t>
            </a:r>
          </a:p>
          <a:p>
            <a:pPr marL="514350" indent="-514350">
              <a:buAutoNum type="arabicParenR" startAt="2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слуховые (музыкальный слух). </a:t>
            </a:r>
          </a:p>
          <a:p>
            <a:pPr marL="514350" indent="-514350">
              <a:buAutoNum type="arabicParenR" startAt="2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Н.А. Ветлугина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монографии 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«Музыкальное развитие ребенка»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делит музыкальные способности на 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 музыкально-эстетические; 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специальные.</a:t>
            </a:r>
          </a:p>
          <a:p>
            <a:pPr marL="742950" indent="-742950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928670"/>
            <a:ext cx="4857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Моцарт Вольфганг Амадей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(27.01.1756 – 5.12.1791) – австрийский  композитор, скрипач.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Трехлетним ребенком уже подбирает на клавесине терции и секстеты. В возрасте примерно 5 лет,  начинает сочинять менуэты.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G:\моц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0"/>
            <a:ext cx="428624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Музыкально одаренные мальчики</a:t>
            </a:r>
            <a:r>
              <a:rPr lang="ru-RU" sz="2800" dirty="0" smtClean="0"/>
              <a:t> чаще обладают некоторыми чертами, которые принято считать типично </a:t>
            </a:r>
            <a:r>
              <a:rPr lang="ru-RU" sz="2800" b="1" dirty="0" smtClean="0"/>
              <a:t>«девичьими»: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тонкой чувствительностью,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рефлексивностью,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мечтательностью,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наивностью,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сильной эмоциональной зависимостью от матери (от отца, от педагога). </a:t>
            </a:r>
            <a:endParaRPr lang="ru-RU" sz="2800" dirty="0"/>
          </a:p>
        </p:txBody>
      </p:sp>
      <p:pic>
        <p:nvPicPr>
          <p:cNvPr id="3" name="Рисунок 2" descr="x_9b249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322"/>
            <a:ext cx="4643406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47863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Музыкально одаренные девочки</a:t>
            </a:r>
            <a:r>
              <a:rPr lang="ru-RU" sz="3200" dirty="0" smtClean="0"/>
              <a:t>, напротив, чаще обладают чертами </a:t>
            </a:r>
            <a:r>
              <a:rPr lang="ru-RU" sz="3200" b="1" dirty="0" smtClean="0"/>
              <a:t>«мальчишескими»: </a:t>
            </a:r>
          </a:p>
          <a:p>
            <a:endParaRPr lang="ru-RU" sz="3200" b="1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они независимы,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упрямы,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честолюбивы,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более склонны к самоутверждению,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могут разбрасываться. </a:t>
            </a:r>
            <a:endParaRPr lang="ru-RU" sz="3200" dirty="0"/>
          </a:p>
        </p:txBody>
      </p:sp>
      <p:pic>
        <p:nvPicPr>
          <p:cNvPr id="3" name="Рисунок 2" descr="Child_SmallViol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28604"/>
            <a:ext cx="4643438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71691"/>
            <a:ext cx="8501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В мемуарной литературе </a:t>
            </a:r>
            <a:r>
              <a:rPr lang="ru-RU" sz="3600" dirty="0" smtClean="0"/>
              <a:t>можно найти множество свидетельств о том, что одаренные дети отличаются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сильным тяготением,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потребностью,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поглощенностью занятиями музыкой: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 исполнением,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слушанием,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сочинением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и размышлениями о ней.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нута-слав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34289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другой стороны, биографические данные позволяют  предположить наличие определенной связи между мотивацией занятий музыкой и типом эмоциональности ребенка.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1972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Музыкальная одаренность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высшее и крайне идеализированное проявление музыкальных способностей.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Показатели музыкальной одаренности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блестящий музыкальный слух,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феноменальная память,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пластичный и прекрасно скоординированный двигательный «аппарат»,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невероятная обучаемость («схватывание на лету»)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титаническая работоспособность.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(Б.М.Теплов, А.Л.Готсдинер)</a:t>
            </a:r>
            <a:endParaRPr kumimoji="0" lang="ru-RU" sz="32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0"/>
            <a:ext cx="4500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его концу).</a:t>
            </a:r>
            <a:endParaRPr lang="ru-RU" sz="3200" dirty="0"/>
          </a:p>
        </p:txBody>
      </p:sp>
      <p:pic>
        <p:nvPicPr>
          <p:cNvPr id="3" name="Рисунок 2" descr="092b6082160fd1f470231787db10ee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Спокойные, эмоционально сдержанные дети при блестящих музыкальных способностях иногда могут быть достаточно равнодушны к музыке и музыкальным занятиям. Интерес к ним появляется позже (в подростковом возрасте или даже к его концу).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2359"/>
            <a:ext cx="4000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Эмоционально неуравновешенные дети, наоборот, могут характеризоваться иногда своеобразной «звуковой одержимостью» — ребенка чрезвычайно возбуждают сильные внутренние слуховые образы, которыми он не может управлять и которые он не может еще выразить вовне.</a:t>
            </a:r>
            <a:endParaRPr lang="ru-RU" sz="2800" b="1" dirty="0"/>
          </a:p>
        </p:txBody>
      </p:sp>
      <p:pic>
        <p:nvPicPr>
          <p:cNvPr id="3" name="Рисунок 2" descr="1313516707_kak_razvivat_muzbikalnbii_sluh_2-300x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214422"/>
            <a:ext cx="5072066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63915"/>
            <a:ext cx="88582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Музыкальные способности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существующей общей психологической классификации относятся к специальным, т.е. таким, которые необходимы для успешных занятий и определяются самой природой музыки как таковой.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Б.М. Теплов.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Среди работ, посвященных музыкальным способностям, особое место занимает книга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Б.М. Теплова </a:t>
            </a:r>
            <a:r>
              <a:rPr lang="ru-RU" sz="32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«Психология музыкальных способностей». </a:t>
            </a: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 ней предложена оригинальная концепция музыкальности.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559339"/>
            <a:ext cx="88582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Музыкальность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своеобразное сочетание способностей и эмоциональных сторон личности, проявляющихся в музыкальной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Главным показателем музыкальности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Теплов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считал эмоциональную отзывчивость на музыку, а к основным способностям отнес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музыкальный слух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чувство ритма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музыкальном слухе он выделил два компонента: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перцептивный, связанный с восприятием мелодического движения (ладовое чувство)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репродуктивный (способность к слуховому представлению мелодии).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Неосновными  компонентами комплекса музыкальности он считает тембровый, динамический, гармонический и абсолютный слух.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856357"/>
            <a:ext cx="4429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Встречаются случаи, когда в комплексе музыкальности индивида рассогласованы некоторые признаки: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отличные творческие способности при плохой музыкальной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памяти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любовь к музыке при слабом слухе.</a:t>
            </a:r>
            <a:endParaRPr lang="ru-RU" sz="3200" i="1" dirty="0"/>
          </a:p>
        </p:txBody>
      </p:sp>
      <p:pic>
        <p:nvPicPr>
          <p:cNvPr id="3" name="Рисунок 2" descr="56avvr1d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720" y="425470"/>
            <a:ext cx="88582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Способность точно интонировать, предшествующая появлению речи, иногда встречается у не отличающихся выдающимися способностями к музыке детей из музыкантских семей. В то же время некоторые выдающиеся музыканты ни в детстве, ни в зрелом возрасте не отличались способностью воспроизводить услышанную музыку по слуху (С.Фейнберг). Другие с годами теряли часть ярких и важных детских способностей (например. у В.Софроницкого с годами пропал дар музыкальной импровизации).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500042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Т. о.,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музыкальная одарённость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есть нечто иное, нежели обладание даже самыми блестящими музыкальными способностями.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существует людей с многосторонне и равноценно выраженными способностями даже среди гениев.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Музыкальная одаренность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то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«сущее»,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что, по словам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Гёте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«не делится на разум без остатка»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Людей способных и даже очень способных — много, ну а одаренных — единицы.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642918"/>
            <a:ext cx="8858280" cy="704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Список использованных источников: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1.П</a:t>
            </a:r>
            <a:r>
              <a:rPr kumimoji="0" lang="ru-RU" sz="28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сихология одаренности детей и подростков/ Под ред. Н.С. Лейтеса. — М.: Издательский центр «Академия», 1996. - 416 с.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2.Бочкарев «Психология музыкальной деятельности» - М., 1978.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3.Ветлугина Н.А. «Музыкальное развитие ребенка» - М., 1978.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4.Теплов Б.М. «Психология музыкальных способностей» - М., 1978.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</a:t>
            </a:r>
            <a:br>
              <a:rPr lang="ru-RU" sz="5400" b="1" dirty="0" smtClean="0"/>
            </a:br>
            <a:r>
              <a:rPr lang="ru-RU" sz="5400" b="1" dirty="0" smtClean="0"/>
              <a:t>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363915"/>
            <a:ext cx="885828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Соотношение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музыкальных способностей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ребенка и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музыкальной одаренности</a:t>
            </a:r>
            <a:r>
              <a:rPr kumimoji="0" lang="ru-RU" sz="32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далеко не однозначно.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Рано обнаружившиеся, яркие музыкальные способности могут и не раскрыться как музыкальная одаренность, не превратиться в нее.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Одаренность может выявиться и на фоне хороших, прекрасных, но не феноменальных музыкальных способностей.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Проявление дарования менее зависимо от сроков начал обучения, нежели развитие способностей.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Три критерия оценки музыкальных способностей и одаренности: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ara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357686" cy="5572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6314" y="1643050"/>
            <a:ext cx="43576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культурно-исторический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возрастной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абсолютный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Общие характеристики детей с выдающимися музыкальными способностями: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выдающиеся музыкальные способности обнаруживаются  до 7 лет;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музыкальные способности у одаренных детей наиболее часго проявляются между 3-5 годами;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у способных — обычно между 5-7 годами.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36433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Людвиг ван Бетховен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(17.12.1770 - 26.3.1827) –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немецкий композитор.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Рано научился играть на клавесине, органе, скрипке, альте, а также на флейте.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тхове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0"/>
            <a:ext cx="52149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3929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Сергей Васильевич Рахманинов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(1.04.1873 – 28. 03.1943) – русский композитор, пианист-виртуоз и дирижёр.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4 года играл с дедом на рояле в четыре руки сонаты Бетховена.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рахм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363915"/>
            <a:ext cx="35718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Рихард Штраус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(11.06.1864 – 8.09.1949) – немецкий композитор, дирижёр.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4 года начал учиться на фортепиано, а в 6 был уже автором увертюры для оркестра.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штра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500694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79038"/>
            <a:ext cx="421481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Фридерик Шопен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(01.03.1810 - 17.10.1849) - польский композитор и пианист. Музыкальная одаренность Шопена проявилась очень рано. Уже в 6-летнем возрасте он начал играть на фортепьяно, сочинять музыку.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875778448" descr="Ф. Шопен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00" y="857232"/>
            <a:ext cx="4524400" cy="535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8AB68A-38E4-4F81-8F3C-AA9218A8DF05}"/>
</file>

<file path=customXml/itemProps2.xml><?xml version="1.0" encoding="utf-8"?>
<ds:datastoreItem xmlns:ds="http://schemas.openxmlformats.org/officeDocument/2006/customXml" ds:itemID="{6390623E-AB59-4960-86FF-DB6026F18886}"/>
</file>

<file path=customXml/itemProps3.xml><?xml version="1.0" encoding="utf-8"?>
<ds:datastoreItem xmlns:ds="http://schemas.openxmlformats.org/officeDocument/2006/customXml" ds:itemID="{C2C8E704-EDD3-4D19-A0E3-56441F510CDF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1171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Подготовила студентка группы ПС-41  Толкачёва Виктория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ОДАРЁННОСТЬ И ХАРАКТЕРИСТИКА ЛИЧНОСТИ С ВЫДАЮЩИМИСЯ МУЗЫКАЛЬНЫМИ СПОСОБНОСТЯМИ</dc:title>
  <dc:creator>Вика</dc:creator>
  <cp:lastModifiedBy>АЛЕКС</cp:lastModifiedBy>
  <cp:revision>47</cp:revision>
  <dcterms:created xsi:type="dcterms:W3CDTF">2012-10-24T13:53:34Z</dcterms:created>
  <dcterms:modified xsi:type="dcterms:W3CDTF">2012-10-30T06:47:33Z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